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sldIdLst>
    <p:sldId id="256" r:id="rId2"/>
    <p:sldId id="259" r:id="rId3"/>
    <p:sldId id="260" r:id="rId4"/>
    <p:sldId id="288" r:id="rId5"/>
    <p:sldId id="289" r:id="rId6"/>
    <p:sldId id="291" r:id="rId7"/>
    <p:sldId id="293" r:id="rId8"/>
    <p:sldId id="281" r:id="rId9"/>
    <p:sldId id="282" r:id="rId10"/>
    <p:sldId id="284" r:id="rId11"/>
    <p:sldId id="286" r:id="rId12"/>
    <p:sldId id="261" r:id="rId13"/>
    <p:sldId id="270" r:id="rId14"/>
    <p:sldId id="276" r:id="rId15"/>
    <p:sldId id="273" r:id="rId16"/>
    <p:sldId id="265" r:id="rId17"/>
    <p:sldId id="274" r:id="rId18"/>
    <p:sldId id="277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1642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0BC09-E67D-4086-B8F5-579559742C4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59623-9E21-4A9E-8093-CF118AE0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76400"/>
            <a:ext cx="7772400" cy="1470025"/>
          </a:xfrm>
        </p:spPr>
        <p:txBody>
          <a:bodyPr>
            <a:norm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Restaurant Application System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143000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Project name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038600"/>
            <a:ext cx="8229600" cy="208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Prepared by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Sukanya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wandhekar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Batch-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Edubridge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2021-5880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i="1" dirty="0" smtClean="0">
                <a:solidFill>
                  <a:schemeClr val="tx1">
                    <a:tint val="75000"/>
                  </a:schemeClr>
                </a:solidFill>
              </a:rPr>
              <a:t>Enrollment No-EBEONO821430311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Diagram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71600"/>
            <a:ext cx="62960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1143000"/>
            <a:ext cx="6781800" cy="541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3152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524000"/>
            <a:ext cx="7096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0" y="1219200"/>
            <a:ext cx="7315200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28800"/>
            <a:ext cx="8331200" cy="468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3352800" cy="639762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 smtClean="0"/>
              <a:t>Index Page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88" y="1358075"/>
            <a:ext cx="8802512" cy="534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95600" y="274638"/>
            <a:ext cx="33528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Index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Page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3352800" cy="639762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800" b="1" dirty="0" smtClean="0"/>
              <a:t>User Registration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88392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34" y="1600200"/>
            <a:ext cx="894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3352800" cy="639762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 smtClean="0"/>
              <a:t>Menu Page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1371600"/>
            <a:ext cx="8382000" cy="4953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Sign In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86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3352800" cy="639762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 smtClean="0"/>
              <a:t>View Menu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88392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3352800" cy="639762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800" b="1" dirty="0" smtClean="0"/>
              <a:t>User Registration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88392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34" y="1600200"/>
            <a:ext cx="894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800" b="1" dirty="0" smtClean="0"/>
              <a:t>Bill Generation</a:t>
            </a:r>
            <a:endParaRPr lang="en-US" sz="2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752600"/>
            <a:ext cx="8229600" cy="487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b="1" dirty="0" smtClean="0"/>
              <a:t>Thank you</a:t>
            </a:r>
            <a:endParaRPr lang="en-US" sz="4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 smtClean="0"/>
              <a:t>Project module</a:t>
            </a:r>
          </a:p>
          <a:p>
            <a:r>
              <a:rPr lang="en-US" dirty="0" smtClean="0"/>
              <a:t>Admin Module</a:t>
            </a:r>
          </a:p>
          <a:p>
            <a:r>
              <a:rPr lang="en-US" dirty="0" smtClean="0"/>
              <a:t>User Module</a:t>
            </a:r>
          </a:p>
          <a:p>
            <a:r>
              <a:rPr lang="en-US" dirty="0" smtClean="0"/>
              <a:t>Menu Module</a:t>
            </a:r>
          </a:p>
          <a:p>
            <a:r>
              <a:rPr lang="en-US" dirty="0" smtClean="0"/>
              <a:t>Order Module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b="1" i="1" dirty="0" smtClean="0"/>
              <a:t>Requirement of Project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Operating system </a:t>
            </a:r>
          </a:p>
          <a:p>
            <a:r>
              <a:rPr lang="en-US" dirty="0" smtClean="0"/>
              <a:t>Windows 7,8,10</a:t>
            </a:r>
          </a:p>
          <a:p>
            <a:r>
              <a:rPr lang="en-US" dirty="0" smtClean="0"/>
              <a:t>Google chrome , Internet Explorer or any browser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Language</a:t>
            </a:r>
          </a:p>
          <a:p>
            <a:r>
              <a:rPr lang="en-US" smtClean="0"/>
              <a:t>HTML</a:t>
            </a:r>
            <a:endParaRPr lang="en-US" dirty="0" smtClean="0"/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JavaScript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SQL</a:t>
            </a:r>
          </a:p>
          <a:p>
            <a:endParaRPr lang="en-US" dirty="0"/>
          </a:p>
          <a:p>
            <a:pPr>
              <a:buNone/>
            </a:pPr>
            <a:r>
              <a:rPr lang="en-US" dirty="0" smtClean="0"/>
              <a:t>Coding tool</a:t>
            </a:r>
          </a:p>
          <a:p>
            <a:r>
              <a:rPr lang="en-US" dirty="0" smtClean="0"/>
              <a:t>Spring Tool Suite 4 (</a:t>
            </a:r>
            <a:r>
              <a:rPr lang="en-US" dirty="0" err="1" smtClean="0"/>
              <a:t>sst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 Workbench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Structure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860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Constaint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umobno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04800" y="1676400"/>
            <a:ext cx="2667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User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71800" y="914400"/>
            <a:ext cx="289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Database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Name – Restaurant1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9370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Constaint</a:t>
                      </a:r>
                      <a:endParaRPr lang="en-US" dirty="0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04800" y="1219200"/>
            <a:ext cx="2667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Admin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Constaint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menuname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menuprice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04800" y="1219200"/>
            <a:ext cx="2667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Menu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Constaint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menuname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04800" y="1219200"/>
            <a:ext cx="26670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latin typeface="+mj-lt"/>
                <a:ea typeface="+mj-ea"/>
                <a:cs typeface="+mj-cs"/>
              </a:rPr>
              <a:t>order_table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3152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usecase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1219200"/>
            <a:ext cx="7315200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90675"/>
            <a:ext cx="69342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usecase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905000"/>
            <a:ext cx="46763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0" y="1524000"/>
            <a:ext cx="7315200" cy="518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167</Words>
  <Application>Microsoft Office PowerPoint</Application>
  <PresentationFormat>On-screen Show (4:3)</PresentationFormat>
  <Paragraphs>96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Restaurant Application System</vt:lpstr>
      <vt:lpstr>Slide 2</vt:lpstr>
      <vt:lpstr>Slide 3</vt:lpstr>
      <vt:lpstr>Table Structure </vt:lpstr>
      <vt:lpstr>Table Structure</vt:lpstr>
      <vt:lpstr>Table Structure</vt:lpstr>
      <vt:lpstr>Table Structure</vt:lpstr>
      <vt:lpstr>usecase Diagram</vt:lpstr>
      <vt:lpstr>usecase Diagram</vt:lpstr>
      <vt:lpstr>Class Diagram</vt:lpstr>
      <vt:lpstr>Sequence Diagram</vt:lpstr>
      <vt:lpstr>Index Page</vt:lpstr>
      <vt:lpstr>Slide 13</vt:lpstr>
      <vt:lpstr>User Registration</vt:lpstr>
      <vt:lpstr>Menu Page</vt:lpstr>
      <vt:lpstr>View Menu</vt:lpstr>
      <vt:lpstr>User Registration</vt:lpstr>
      <vt:lpstr>Bill Generation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Application System</dc:title>
  <dc:creator>USER</dc:creator>
  <cp:lastModifiedBy>USER</cp:lastModifiedBy>
  <cp:revision>69</cp:revision>
  <dcterms:created xsi:type="dcterms:W3CDTF">2021-10-03T10:11:00Z</dcterms:created>
  <dcterms:modified xsi:type="dcterms:W3CDTF">2022-01-11T03:38:53Z</dcterms:modified>
</cp:coreProperties>
</file>